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</p:sldIdLst>
  <p:sldSz cy="5143500" cx="9144000"/>
  <p:notesSz cx="6858000" cy="9144000"/>
  <p:embeddedFontLst>
    <p:embeddedFont>
      <p:font typeface="Proxima Nova"/>
      <p:regular r:id="rId7"/>
      <p:bold r:id="rId8"/>
      <p:italic r:id="rId9"/>
      <p:boldItalic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7" Type="http://schemas.openxmlformats.org/officeDocument/2006/relationships/font" Target="fonts/ProximaNova-regular.fntdata"/><Relationship Id="rId8" Type="http://schemas.openxmlformats.org/officeDocument/2006/relationships/font" Target="fonts/ProximaNova-bold.fntdata"/><Relationship Id="rId9" Type="http://schemas.openxmlformats.org/officeDocument/2006/relationships/font" Target="fonts/ProximaNova-italic.fntdata"/><Relationship Id="rId10" Type="http://schemas.openxmlformats.org/officeDocument/2006/relationships/font" Target="fonts/ProximaNova-boldItalic.fntdata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2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" name="Google Shape;15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4"/>
          <p:cNvSpPr txBox="1"/>
          <p:nvPr>
            <p:ph idx="2" type="subTitle"/>
          </p:nvPr>
        </p:nvSpPr>
        <p:spPr>
          <a:xfrm>
            <a:off x="387975" y="789025"/>
            <a:ext cx="8520600" cy="8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AND_BODY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11700" y="13810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/>
          <p:nvPr>
            <p:ph idx="3" type="subTitle"/>
          </p:nvPr>
        </p:nvSpPr>
        <p:spPr>
          <a:xfrm>
            <a:off x="386975" y="864000"/>
            <a:ext cx="8368200" cy="8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4" type="body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 rtl="0" algn="r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indent="-260350" lvl="1" marL="9144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indent="-260350" lvl="2" marL="13716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indent="-260350" lvl="3" marL="1828800" rtl="0" algn="r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indent="-260350" lvl="4" marL="22860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indent="-260350" lvl="5" marL="27432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indent="-260350" lvl="6" marL="3200400" rtl="0" algn="r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indent="-260350" lvl="7" marL="36576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indent="-260350" lvl="8" marL="41148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Google Shape;46;p1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1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1304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1" name="Google Shape;51;p10"/>
          <p:cNvSpPr txBox="1"/>
          <p:nvPr>
            <p:ph idx="3" type="subTitle"/>
          </p:nvPr>
        </p:nvSpPr>
        <p:spPr>
          <a:xfrm>
            <a:off x="386975" y="787800"/>
            <a:ext cx="8368200" cy="8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4" type="body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 rtl="0" algn="r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indent="-260350" lvl="1" marL="9144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indent="-260350" lvl="2" marL="13716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indent="-260350" lvl="3" marL="1828800" rtl="0" algn="r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indent="-260350" lvl="4" marL="22860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indent="-260350" lvl="5" marL="27432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indent="-260350" lvl="6" marL="3200400" rtl="0" algn="r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indent="-260350" lvl="7" marL="36576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indent="-260350" lvl="8" marL="41148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/>
        </p:txBody>
      </p:sp>
      <p:sp>
        <p:nvSpPr>
          <p:cNvPr id="53" name="Google Shape;53;p10"/>
          <p:cNvSpPr txBox="1"/>
          <p:nvPr>
            <p:ph idx="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Introduction to Pizza Sales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19402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Overview: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This presentation provides an in-depth analysis of pizza sales data, covering the entire process from data collection to uncovering key insights.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Key Topics: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- Data Collection and Preprocessing - Exploratory Data Analysis - SQL Queries for Data Manipulation - Python Libraries for Data Analysis - Visualizing Sales Trends - Identifying Key Insights - Conclusion and Recommendations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rjx5ko8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Brenna Huff on Unsplash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Data Collection and Preprocessing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34642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Data Gathering: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Collect relevant data from sales records, customer orders, and other sources to build a comprehensive dataset.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Data Cleaning: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Clean and standardize the data, addressing any inconsistencies, missing values, or outliers.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Feature Engineering: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Create new variables and features that can provide additional insights into the data.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mmpfs9w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Digitawise Agency on Unsplash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Exploratory Data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34642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Understanding the Data: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Examine the distribution, patterns, and relationships within the dataset to gain a deeper understanding of the pizza sales.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Identifying Trends: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Analyze the data to uncover any seasonal variations, peak sales periods, or other trends that may impact business operations.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Detecting Anomalies: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Identify any outliers or unusual data points that may require further investigation or explain certain sales patterns.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5zqizh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Luke Chesser on Unsplash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SQL Queries for Data Manipulation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1158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31158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311586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Aggregating Data: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Use SQL functions like SUM, AVG, and COUNT to summarize and group the data.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Filtering and Sorting: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Apply filters and sorting to extract specific subsets of the data for further analysis.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Joining Tables: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Combine data from multiple tables to create a more comprehensive dataset for analysis.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Data Manipulation: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Perform advanced SQL operations, such as window functions and subqueries, to transform the data.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31158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lp02qhg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Markus Spiske on Unsplash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Python Libraries for Data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678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678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087463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Pandas: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Powerful data manipulation and analysis library.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NumPy: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Efficient numerical computing and data structures.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Matplotlib: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Comprehensive data visualization library.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Seaborn: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Advanced statistical data visualization.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678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8181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fs7y2da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818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305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305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Ilija Boshkov on Unsplash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Visualizing Sales Trends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1729382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Sales by Month: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Analyze monthly pizza sales to identify seasonal patterns and trends.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Sales by Day of Week: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Understand how sales vary throughout the week and identify peak days.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Sales by Topping: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Determine the most popular pizza toppings and how they influence sales.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bdkbz16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Isaac Smith on Unsplash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Conclusion and Recommendations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Key Takeaways: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Summarize the main findings and insights gained from the comprehensive pizza sales analysis.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Actionable Recommendations: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Provide strategic recommendations based on the insights to help the business optimize its operations, increase profitability, and drive growth.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Next Steps: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Outline the proposed plan for implementing the recommendations and continuing the data-driven decision-making process.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c9f4zlpq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Kelly Sikkema on Unsplash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Conclusion and Recommendations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Key Takeaways: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Summarize the main findings and insights gained from the comprehensive pizza sales analysis.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Actionable Recommendations: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Provide strategic recommendations based on the insights to help the business optimize its operations, increase profitability, and drive growth.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Next Steps: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Outline the proposed plan for implementing the recommendations and continuing the data-driven decision-making process.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08dvsdku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Wesual Click on Unsplash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63D297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